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  <p15:guide id="3" orient="horz" pos="3130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0037A4"/>
    <a:srgbClr val="000099"/>
    <a:srgbClr val="057DEB"/>
    <a:srgbClr val="EECACA"/>
    <a:srgbClr val="E3C3FD"/>
    <a:srgbClr val="DCB6FC"/>
    <a:srgbClr val="FCB504"/>
    <a:srgbClr val="F38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1047" autoAdjust="0"/>
  </p:normalViewPr>
  <p:slideViewPr>
    <p:cSldViewPr snapToGrid="0">
      <p:cViewPr varScale="1">
        <p:scale>
          <a:sx n="85" d="100"/>
          <a:sy n="85" d="100"/>
        </p:scale>
        <p:origin x="954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08" y="-108"/>
      </p:cViewPr>
      <p:guideLst>
        <p:guide orient="horz" pos="3155"/>
        <p:guide pos="2169"/>
        <p:guide orient="horz" pos="3130"/>
        <p:guide pos="214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7806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88" tIns="47844" rIns="95688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1" tIns="45286" rIns="90571" bIns="45286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232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DEB-89FF-4C00-88DA-DD56D0083F0C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EC4D-AACA-4BAE-8EAA-2A66747D68BC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A933-51AD-4017-BA63-5CF4F21F6524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73F0-2578-42EA-89D5-500297FB74C7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9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7B22-62AC-487A-A204-F67F35929CCC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1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E190-BE01-4F41-8CE0-663109928050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5965-50B8-4A71-8B64-1A750CB2A015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9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9360-31AE-46FB-94B9-12FCA59F24F1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EE22-E9C0-4478-A907-4771089DD285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C52A-46F0-4454-86DB-704B39764A22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1AB2-4E61-47C9-8555-98BC70E7F310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9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7744-C866-4F45-ABBE-37633327A6E7}" type="datetime1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kumimoji="1" lang="en-US" altLang="ja-JP" sz="3600" dirty="0"/>
              <a:t>A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合同地方会口頭発表時、申告すべきＣＯＩ状態がない時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173" y="5323437"/>
            <a:ext cx="8410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演題発表に関連し，開示すべき</a:t>
            </a:r>
            <a:r>
              <a:rPr lang="en-US" altLang="ja-JP" sz="3200" dirty="0"/>
              <a:t>CO I </a:t>
            </a:r>
            <a:r>
              <a:rPr lang="ja-JP" altLang="en-US" sz="3200" dirty="0"/>
              <a:t>関係にある </a:t>
            </a:r>
            <a:endParaRPr lang="en-US" altLang="ja-JP" sz="3200" dirty="0"/>
          </a:p>
          <a:p>
            <a:r>
              <a:rPr lang="ja-JP" altLang="en-US" sz="3200" dirty="0"/>
              <a:t>企業などはありません。 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342194"/>
            <a:ext cx="9406550" cy="3046988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endParaRPr lang="ja-JP" altLang="en-US" sz="1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/>
            <a:endParaRPr lang="ja-JP" altLang="en-US" sz="1600" dirty="0"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第２１回合同地方会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ja-JP" alt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57328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lang="en-US" altLang="ja-JP" sz="3600" dirty="0"/>
              <a:t>B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合同地方会口頭発表時、申告すべきＣＯＩ状態がある時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531" y="3219435"/>
            <a:ext cx="977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演題発表に関連し、開示すべき</a:t>
            </a:r>
            <a:r>
              <a:rPr lang="en-US" altLang="ja-JP" sz="2800" dirty="0"/>
              <a:t>CO I </a:t>
            </a:r>
            <a:r>
              <a:rPr lang="ja-JP" altLang="en-US" sz="2800" dirty="0"/>
              <a:t>関係にある企業などとして、</a:t>
            </a:r>
            <a:endParaRPr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025322"/>
            <a:ext cx="9406550" cy="1877437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回合同地方会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ja-JP" altLang="en-US" sz="4400" i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9658" y="3787920"/>
            <a:ext cx="5423034" cy="324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①顧問：                                  なし </a:t>
            </a:r>
          </a:p>
          <a:p>
            <a:r>
              <a:rPr lang="ja-JP" altLang="en-US" sz="2000" dirty="0"/>
              <a:t>②株保有・利益：                   なし </a:t>
            </a:r>
          </a:p>
          <a:p>
            <a:r>
              <a:rPr lang="ja-JP" altLang="en-US" sz="2000" dirty="0"/>
              <a:t>③特許使用料：                     なし </a:t>
            </a:r>
          </a:p>
          <a:p>
            <a:r>
              <a:rPr lang="ja-JP" altLang="en-US" sz="2000" dirty="0"/>
              <a:t>④講演料：                              なし </a:t>
            </a:r>
          </a:p>
          <a:p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                     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 </a:t>
            </a:r>
          </a:p>
          <a:p>
            <a:r>
              <a:rPr lang="ja-JP" altLang="en-US" sz="2000" dirty="0"/>
              <a:t>⑥受託研究・共同研究費： ○○製薬 </a:t>
            </a:r>
          </a:p>
          <a:p>
            <a:r>
              <a:rPr lang="ja-JP" altLang="en-US" sz="2000" dirty="0"/>
              <a:t>⑦奨学寄付金：                     ○○製薬 </a:t>
            </a:r>
          </a:p>
          <a:p>
            <a:r>
              <a:rPr lang="ja-JP" altLang="en-US" sz="2000" dirty="0"/>
              <a:t>⑧寄付講座所属</a:t>
            </a:r>
            <a:r>
              <a:rPr lang="ja-JP" altLang="en-US" sz="2000"/>
              <a:t>：                あり</a:t>
            </a:r>
            <a:r>
              <a:rPr lang="ja-JP" altLang="en-US" sz="2000" dirty="0"/>
              <a:t>（○○製薬） </a:t>
            </a:r>
          </a:p>
          <a:p>
            <a:r>
              <a:rPr lang="ja-JP" altLang="en-US" sz="2000" dirty="0"/>
              <a:t>⑨贈答品などの報酬：        なし </a:t>
            </a:r>
          </a:p>
          <a:p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6115993" y="4618439"/>
            <a:ext cx="4953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ja-JP" altLang="en-US" sz="1400" i="1" u="sng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400" i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金額の記載は不要 </a:t>
            </a:r>
            <a:endParaRPr lang="ja-JP" altLang="en-US" sz="2400" i="1" u="sng" dirty="0"/>
          </a:p>
        </p:txBody>
      </p:sp>
    </p:spTree>
    <p:extLst>
      <p:ext uri="{BB962C8B-B14F-4D97-AF65-F5344CB8AC3E}">
        <p14:creationId xmlns:p14="http://schemas.microsoft.com/office/powerpoint/2010/main" val="73510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6967</TotalTime>
  <Words>164</Words>
  <Application>Microsoft Office PowerPoint</Application>
  <PresentationFormat>A4 210 x 297 mm</PresentationFormat>
  <Paragraphs>27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様式A</vt:lpstr>
      <vt:lpstr>様式B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免疫抑制剤</dc:title>
  <dc:creator>user</dc:creator>
  <cp:lastModifiedBy>G-ings</cp:lastModifiedBy>
  <cp:revision>329</cp:revision>
  <cp:lastPrinted>2018-08-08T07:51:34Z</cp:lastPrinted>
  <dcterms:created xsi:type="dcterms:W3CDTF">2015-02-02T00:10:56Z</dcterms:created>
  <dcterms:modified xsi:type="dcterms:W3CDTF">2024-09-25T00:47:21Z</dcterms:modified>
</cp:coreProperties>
</file>